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45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9906000" cy="6858000" type="A4"/>
  <p:notesSz cx="6807200" cy="9939338"/>
  <p:defaultTextStyle>
    <a:defPPr>
      <a:defRPr lang="ja-JP"/>
    </a:defPPr>
    <a:lvl1pPr algn="ctr" rtl="0" fontAlgn="base">
      <a:lnSpc>
        <a:spcPct val="120000"/>
      </a:lnSpc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HGP創英角ｺﾞｼｯｸUB" pitchFamily="50" charset="-128"/>
        <a:ea typeface="HGP創英角ｺﾞｼｯｸUB" pitchFamily="50" charset="-128"/>
        <a:cs typeface="+mn-cs"/>
      </a:defRPr>
    </a:lvl1pPr>
    <a:lvl2pPr marL="457200" algn="ctr" rtl="0" fontAlgn="base">
      <a:lnSpc>
        <a:spcPct val="120000"/>
      </a:lnSpc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HGP創英角ｺﾞｼｯｸUB" pitchFamily="50" charset="-128"/>
        <a:ea typeface="HGP創英角ｺﾞｼｯｸUB" pitchFamily="50" charset="-128"/>
        <a:cs typeface="+mn-cs"/>
      </a:defRPr>
    </a:lvl2pPr>
    <a:lvl3pPr marL="914400" algn="ctr" rtl="0" fontAlgn="base">
      <a:lnSpc>
        <a:spcPct val="120000"/>
      </a:lnSpc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HGP創英角ｺﾞｼｯｸUB" pitchFamily="50" charset="-128"/>
        <a:ea typeface="HGP創英角ｺﾞｼｯｸUB" pitchFamily="50" charset="-128"/>
        <a:cs typeface="+mn-cs"/>
      </a:defRPr>
    </a:lvl3pPr>
    <a:lvl4pPr marL="1371600" algn="ctr" rtl="0" fontAlgn="base">
      <a:lnSpc>
        <a:spcPct val="120000"/>
      </a:lnSpc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HGP創英角ｺﾞｼｯｸUB" pitchFamily="50" charset="-128"/>
        <a:ea typeface="HGP創英角ｺﾞｼｯｸUB" pitchFamily="50" charset="-128"/>
        <a:cs typeface="+mn-cs"/>
      </a:defRPr>
    </a:lvl4pPr>
    <a:lvl5pPr marL="1828800" algn="ctr" rtl="0" fontAlgn="base">
      <a:lnSpc>
        <a:spcPct val="120000"/>
      </a:lnSpc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HGP創英角ｺﾞｼｯｸUB" pitchFamily="50" charset="-128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sz="2200" kern="1200">
        <a:solidFill>
          <a:schemeClr val="tx1"/>
        </a:solidFill>
        <a:latin typeface="HGP創英角ｺﾞｼｯｸUB" pitchFamily="50" charset="-128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sz="2200" kern="1200">
        <a:solidFill>
          <a:schemeClr val="tx1"/>
        </a:solidFill>
        <a:latin typeface="HGP創英角ｺﾞｼｯｸUB" pitchFamily="50" charset="-128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sz="2200" kern="1200">
        <a:solidFill>
          <a:schemeClr val="tx1"/>
        </a:solidFill>
        <a:latin typeface="HGP創英角ｺﾞｼｯｸUB" pitchFamily="50" charset="-128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sz="2200" kern="1200">
        <a:solidFill>
          <a:schemeClr val="tx1"/>
        </a:solidFill>
        <a:latin typeface="HGP創英角ｺﾞｼｯｸUB" pitchFamily="50" charset="-128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6699"/>
    <a:srgbClr val="DCE6F2"/>
    <a:srgbClr val="000000"/>
    <a:srgbClr val="4D4D4D"/>
    <a:srgbClr val="33CC33"/>
    <a:srgbClr val="00FF00"/>
    <a:srgbClr val="FF99FF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03" autoAdjust="0"/>
    <p:restoredTop sz="86442" autoAdjust="0"/>
  </p:normalViewPr>
  <p:slideViewPr>
    <p:cSldViewPr>
      <p:cViewPr varScale="1">
        <p:scale>
          <a:sx n="106" d="100"/>
          <a:sy n="106" d="100"/>
        </p:scale>
        <p:origin x="864" y="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279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16D8B-8AEE-484C-B0E5-4B7B5D55A79A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613C9-FAE5-427C-B2FB-147C8AE0AD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511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9893" cy="497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1" tIns="46090" rIns="92181" bIns="4609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307" y="2"/>
            <a:ext cx="2948291" cy="497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1" tIns="46090" rIns="92181" bIns="4609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8638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363" y="4721147"/>
            <a:ext cx="5446080" cy="4473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1" tIns="46090" rIns="92181" bIns="460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93"/>
            <a:ext cx="2949893" cy="49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1" tIns="46090" rIns="92181" bIns="4609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307" y="9440693"/>
            <a:ext cx="2948291" cy="49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1" tIns="46090" rIns="92181" bIns="4609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BD3DAF38-9B63-4AE0-A22C-2E075A8D72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429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 userDrawn="1"/>
        </p:nvSpPr>
        <p:spPr>
          <a:xfrm>
            <a:off x="8265368" y="6525345"/>
            <a:ext cx="1640632" cy="317896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lnSpc>
                <a:spcPct val="100000"/>
              </a:lnSpc>
              <a:spcAft>
                <a:spcPts val="0"/>
              </a:spcAft>
            </a:pPr>
            <a:r>
              <a:rPr lang="en-US" altLang="ja-JP" sz="1200" b="1" dirty="0" err="1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KMEW</a:t>
            </a:r>
            <a:r>
              <a:rPr lang="en-US" altLang="ja-JP" sz="12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IT</a:t>
            </a:r>
            <a:r>
              <a:rPr lang="ja-JP" altLang="en-US" sz="12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推進部</a:t>
            </a:r>
            <a:endParaRPr lang="en-US" altLang="ja-JP" sz="1200" b="1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1221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 bwMode="auto">
          <a:xfrm>
            <a:off x="0" y="6525344"/>
            <a:ext cx="9906000" cy="33985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wrap="none" lIns="108000" tIns="108000" rIns="108000" bIns="108000" rtlCol="0" anchor="ctr"/>
          <a:lstStyle/>
          <a:p>
            <a:pPr algn="ctr" eaLnBrk="1" hangingPunct="1">
              <a:lnSpc>
                <a:spcPct val="110000"/>
              </a:lnSpc>
            </a:pPr>
            <a:endParaRPr kumimoji="1" lang="ja-JP" altLang="en-US" sz="16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1" name="直線コネクタ 10"/>
          <p:cNvCxnSpPr/>
          <p:nvPr userDrawn="1"/>
        </p:nvCxnSpPr>
        <p:spPr>
          <a:xfrm>
            <a:off x="204952" y="591207"/>
            <a:ext cx="9443545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23000">
                  <a:schemeClr val="accent5">
                    <a:lumMod val="20000"/>
                    <a:lumOff val="80000"/>
                  </a:schemeClr>
                </a:gs>
                <a:gs pos="49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20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600" y="2410135"/>
            <a:ext cx="5592348" cy="1768463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44488" y="142789"/>
            <a:ext cx="3270447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ショートカットアイコン</a:t>
            </a:r>
            <a:r>
              <a:rPr lang="ja-JP" altLang="en-US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</a:t>
            </a:r>
            <a:r>
              <a:rPr lang="ja-JP" altLang="en-US" sz="1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設定</a:t>
            </a:r>
            <a:r>
              <a:rPr lang="ja-JP" altLang="en-US" sz="1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方法</a:t>
            </a:r>
            <a:endParaRPr lang="en-US" altLang="ja-JP" sz="1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22957" y="836712"/>
            <a:ext cx="8634095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１）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K-</a:t>
            </a:r>
            <a:r>
              <a:rPr lang="en-US" altLang="ja-JP" sz="1600" b="1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ing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ログイン画面にあるリンクから 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zip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ファイル をダウンロードし、デスクトップに解凍してください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22957" y="2033090"/>
            <a:ext cx="7607467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）解凍したフォルダ内にある 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exe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ファイル を デスクトップにドラッグ＆ドロップしてください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右矢印 6"/>
          <p:cNvSpPr/>
          <p:nvPr/>
        </p:nvSpPr>
        <p:spPr>
          <a:xfrm rot="10120051">
            <a:off x="2186956" y="3326538"/>
            <a:ext cx="1211605" cy="266178"/>
          </a:xfrm>
          <a:custGeom>
            <a:avLst/>
            <a:gdLst>
              <a:gd name="connsiteX0" fmla="*/ 0 w 1066800"/>
              <a:gd name="connsiteY0" fmla="*/ 180336 h 721342"/>
              <a:gd name="connsiteX1" fmla="*/ 706129 w 1066800"/>
              <a:gd name="connsiteY1" fmla="*/ 180336 h 721342"/>
              <a:gd name="connsiteX2" fmla="*/ 706129 w 1066800"/>
              <a:gd name="connsiteY2" fmla="*/ 0 h 721342"/>
              <a:gd name="connsiteX3" fmla="*/ 1066800 w 1066800"/>
              <a:gd name="connsiteY3" fmla="*/ 360671 h 721342"/>
              <a:gd name="connsiteX4" fmla="*/ 706129 w 1066800"/>
              <a:gd name="connsiteY4" fmla="*/ 721342 h 721342"/>
              <a:gd name="connsiteX5" fmla="*/ 706129 w 1066800"/>
              <a:gd name="connsiteY5" fmla="*/ 541007 h 721342"/>
              <a:gd name="connsiteX6" fmla="*/ 0 w 1066800"/>
              <a:gd name="connsiteY6" fmla="*/ 541007 h 721342"/>
              <a:gd name="connsiteX7" fmla="*/ 0 w 1066800"/>
              <a:gd name="connsiteY7" fmla="*/ 180336 h 721342"/>
              <a:gd name="connsiteX0" fmla="*/ 0 w 1066800"/>
              <a:gd name="connsiteY0" fmla="*/ 180336 h 721342"/>
              <a:gd name="connsiteX1" fmla="*/ 706129 w 1066800"/>
              <a:gd name="connsiteY1" fmla="*/ 180336 h 721342"/>
              <a:gd name="connsiteX2" fmla="*/ 706129 w 1066800"/>
              <a:gd name="connsiteY2" fmla="*/ 0 h 721342"/>
              <a:gd name="connsiteX3" fmla="*/ 1066800 w 1066800"/>
              <a:gd name="connsiteY3" fmla="*/ 360671 h 721342"/>
              <a:gd name="connsiteX4" fmla="*/ 706129 w 1066800"/>
              <a:gd name="connsiteY4" fmla="*/ 721342 h 721342"/>
              <a:gd name="connsiteX5" fmla="*/ 706129 w 1066800"/>
              <a:gd name="connsiteY5" fmla="*/ 541007 h 721342"/>
              <a:gd name="connsiteX6" fmla="*/ 0 w 1066800"/>
              <a:gd name="connsiteY6" fmla="*/ 180336 h 721342"/>
              <a:gd name="connsiteX0" fmla="*/ 0 w 1173480"/>
              <a:gd name="connsiteY0" fmla="*/ 355596 h 721342"/>
              <a:gd name="connsiteX1" fmla="*/ 812809 w 1173480"/>
              <a:gd name="connsiteY1" fmla="*/ 180336 h 721342"/>
              <a:gd name="connsiteX2" fmla="*/ 812809 w 1173480"/>
              <a:gd name="connsiteY2" fmla="*/ 0 h 721342"/>
              <a:gd name="connsiteX3" fmla="*/ 1173480 w 1173480"/>
              <a:gd name="connsiteY3" fmla="*/ 360671 h 721342"/>
              <a:gd name="connsiteX4" fmla="*/ 812809 w 1173480"/>
              <a:gd name="connsiteY4" fmla="*/ 721342 h 721342"/>
              <a:gd name="connsiteX5" fmla="*/ 812809 w 1173480"/>
              <a:gd name="connsiteY5" fmla="*/ 541007 h 721342"/>
              <a:gd name="connsiteX6" fmla="*/ 0 w 1173480"/>
              <a:gd name="connsiteY6" fmla="*/ 355596 h 721342"/>
              <a:gd name="connsiteX0" fmla="*/ 0 w 1173480"/>
              <a:gd name="connsiteY0" fmla="*/ 355596 h 721342"/>
              <a:gd name="connsiteX1" fmla="*/ 812809 w 1173480"/>
              <a:gd name="connsiteY1" fmla="*/ 180336 h 721342"/>
              <a:gd name="connsiteX2" fmla="*/ 812809 w 1173480"/>
              <a:gd name="connsiteY2" fmla="*/ 0 h 721342"/>
              <a:gd name="connsiteX3" fmla="*/ 1173480 w 1173480"/>
              <a:gd name="connsiteY3" fmla="*/ 360671 h 721342"/>
              <a:gd name="connsiteX4" fmla="*/ 812809 w 1173480"/>
              <a:gd name="connsiteY4" fmla="*/ 721342 h 721342"/>
              <a:gd name="connsiteX5" fmla="*/ 812809 w 1173480"/>
              <a:gd name="connsiteY5" fmla="*/ 541007 h 721342"/>
              <a:gd name="connsiteX6" fmla="*/ 0 w 1173480"/>
              <a:gd name="connsiteY6" fmla="*/ 355596 h 72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480" h="721342">
                <a:moveTo>
                  <a:pt x="0" y="355596"/>
                </a:moveTo>
                <a:lnTo>
                  <a:pt x="812809" y="180336"/>
                </a:lnTo>
                <a:lnTo>
                  <a:pt x="812809" y="0"/>
                </a:lnTo>
                <a:lnTo>
                  <a:pt x="1173480" y="360671"/>
                </a:lnTo>
                <a:lnTo>
                  <a:pt x="812809" y="721342"/>
                </a:lnTo>
                <a:lnTo>
                  <a:pt x="812809" y="541007"/>
                </a:lnTo>
                <a:lnTo>
                  <a:pt x="0" y="355596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22957" y="4387988"/>
            <a:ext cx="6064481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３）↓このアイコンが作成出来たら、ダブルクリックして実行してください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84" y="4807508"/>
            <a:ext cx="1044030" cy="86875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8156" y="4814398"/>
            <a:ext cx="2225496" cy="1566930"/>
          </a:xfrm>
          <a:prstGeom prst="rect">
            <a:avLst/>
          </a:prstGeom>
        </p:spPr>
      </p:pic>
      <p:sp>
        <p:nvSpPr>
          <p:cNvPr id="6" name="右矢印 5"/>
          <p:cNvSpPr/>
          <p:nvPr/>
        </p:nvSpPr>
        <p:spPr>
          <a:xfrm>
            <a:off x="1874614" y="4953853"/>
            <a:ext cx="723542" cy="576064"/>
          </a:xfrm>
          <a:prstGeom prst="rightArrow">
            <a:avLst/>
          </a:prstGeom>
          <a:solidFill>
            <a:srgbClr val="C0000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 anchor="ctr"/>
          <a:lstStyle/>
          <a:p>
            <a:r>
              <a:rPr kumimoji="1" lang="ja-JP" altLang="en-US" sz="11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実行</a:t>
            </a:r>
          </a:p>
        </p:txBody>
      </p:sp>
      <p:sp>
        <p:nvSpPr>
          <p:cNvPr id="7" name="角丸四角形吹き出し 6"/>
          <p:cNvSpPr/>
          <p:nvPr/>
        </p:nvSpPr>
        <p:spPr>
          <a:xfrm>
            <a:off x="3206849" y="5663943"/>
            <a:ext cx="1152128" cy="345026"/>
          </a:xfrm>
          <a:prstGeom prst="wedgeRoundRectCallout">
            <a:avLst>
              <a:gd name="adj1" fmla="val -26457"/>
              <a:gd name="adj2" fmla="val 87542"/>
              <a:gd name="adj3" fmla="val 16667"/>
            </a:avLst>
          </a:prstGeom>
          <a:solidFill>
            <a:srgbClr val="C0000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 anchor="ctr"/>
          <a:lstStyle/>
          <a:p>
            <a:r>
              <a:rPr kumimoji="1" lang="ja-JP" altLang="en-US" sz="10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「はい」をクリック</a:t>
            </a:r>
          </a:p>
        </p:txBody>
      </p:sp>
      <p:sp>
        <p:nvSpPr>
          <p:cNvPr id="15" name="右矢印 14"/>
          <p:cNvSpPr/>
          <p:nvPr/>
        </p:nvSpPr>
        <p:spPr>
          <a:xfrm>
            <a:off x="4823652" y="4953853"/>
            <a:ext cx="417380" cy="576064"/>
          </a:xfrm>
          <a:prstGeom prst="rightArrow">
            <a:avLst/>
          </a:prstGeom>
          <a:solidFill>
            <a:srgbClr val="C0000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 anchor="ctr"/>
          <a:lstStyle/>
          <a:p>
            <a:endParaRPr kumimoji="1" lang="ja-JP" altLang="en-US" sz="1100" b="1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4920" y="4814398"/>
            <a:ext cx="2227926" cy="1566930"/>
          </a:xfrm>
          <a:prstGeom prst="rect">
            <a:avLst/>
          </a:prstGeom>
        </p:spPr>
      </p:pic>
      <p:sp>
        <p:nvSpPr>
          <p:cNvPr id="19" name="角丸四角形吹き出し 18"/>
          <p:cNvSpPr/>
          <p:nvPr/>
        </p:nvSpPr>
        <p:spPr>
          <a:xfrm>
            <a:off x="5571484" y="5663943"/>
            <a:ext cx="1373463" cy="345026"/>
          </a:xfrm>
          <a:prstGeom prst="wedgeRoundRectCallout">
            <a:avLst>
              <a:gd name="adj1" fmla="val 34786"/>
              <a:gd name="adj2" fmla="val 104236"/>
              <a:gd name="adj3" fmla="val 16667"/>
            </a:avLst>
          </a:prstGeom>
          <a:solidFill>
            <a:srgbClr val="C0000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 anchor="ctr"/>
          <a:lstStyle/>
          <a:p>
            <a:r>
              <a:rPr kumimoji="1" lang="ja-JP" altLang="en-US" sz="10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全て「次へ」をクリック</a:t>
            </a:r>
          </a:p>
        </p:txBody>
      </p:sp>
      <p:sp>
        <p:nvSpPr>
          <p:cNvPr id="20" name="右矢印 19"/>
          <p:cNvSpPr/>
          <p:nvPr/>
        </p:nvSpPr>
        <p:spPr>
          <a:xfrm>
            <a:off x="7482846" y="4953853"/>
            <a:ext cx="417380" cy="576064"/>
          </a:xfrm>
          <a:prstGeom prst="rightArrow">
            <a:avLst/>
          </a:prstGeom>
          <a:solidFill>
            <a:srgbClr val="C0000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 anchor="ctr"/>
          <a:lstStyle/>
          <a:p>
            <a:endParaRPr kumimoji="1" lang="ja-JP" altLang="en-US" sz="1100" b="1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7078" y="4817603"/>
            <a:ext cx="1028789" cy="708721"/>
          </a:xfrm>
          <a:prstGeom prst="rect">
            <a:avLst/>
          </a:prstGeom>
        </p:spPr>
      </p:pic>
      <p:sp>
        <p:nvSpPr>
          <p:cNvPr id="22" name="角丸四角形吹き出し 21"/>
          <p:cNvSpPr/>
          <p:nvPr/>
        </p:nvSpPr>
        <p:spPr>
          <a:xfrm>
            <a:off x="7959233" y="5694822"/>
            <a:ext cx="1663366" cy="758514"/>
          </a:xfrm>
          <a:prstGeom prst="wedgeRoundRectCallout">
            <a:avLst>
              <a:gd name="adj1" fmla="val -32203"/>
              <a:gd name="adj2" fmla="val -68960"/>
              <a:gd name="adj3" fmla="val 16667"/>
            </a:avLst>
          </a:prstGeom>
          <a:solidFill>
            <a:srgbClr val="C0000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 anchor="ctr"/>
          <a:lstStyle/>
          <a:p>
            <a:r>
              <a:rPr kumimoji="1" lang="ja-JP" altLang="en-US" sz="10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完了すると、</a:t>
            </a:r>
            <a:r>
              <a:rPr lang="ja-JP" altLang="en-US" sz="10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デスクトップに</a:t>
            </a:r>
            <a:endParaRPr lang="en-US" altLang="ja-JP" sz="1000" b="1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10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アイコンが出来上がります</a:t>
            </a:r>
            <a:endParaRPr kumimoji="1" lang="en-US" altLang="ja-JP" sz="1000" b="1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0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これで完了です</a:t>
            </a:r>
            <a:endParaRPr kumimoji="1" lang="en-US" altLang="ja-JP" sz="1000" b="1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2599" y="1254144"/>
            <a:ext cx="5288738" cy="55630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6505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 w="19050" cap="flat" cmpd="sng" algn="ctr">
          <a:solidFill>
            <a:srgbClr val="C00000"/>
          </a:solidFill>
          <a:prstDash val="solid"/>
          <a:round/>
          <a:headEnd type="none" w="med" len="med"/>
          <a:tailEnd type="none" w="med" len="med"/>
        </a:ln>
      </a:spPr>
      <a:bodyPr wrap="square" rtlCol="0" anchor="ctr"/>
      <a:lstStyle>
        <a:defPPr algn="l">
          <a:defRPr sz="1400" b="1" dirty="0" smtClean="0">
            <a:solidFill>
              <a:schemeClr val="bg1"/>
            </a:solidFill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2"/>
        </a:fontRef>
      </a:style>
    </a:spDef>
    <a:lnDef>
      <a:spPr>
        <a:noFill/>
        <a:ln w="31750">
          <a:solidFill>
            <a:srgbClr val="C00000"/>
          </a:solidFill>
          <a:headEnd type="none" w="med" len="med"/>
          <a:tailEnd type="triangle" w="lg" len="lg"/>
        </a:ln>
        <a:effectLst/>
      </a:spPr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lnDef>
    <a:txDef>
      <a:spPr>
        <a:noFill/>
      </a:spPr>
      <a:bodyPr wrap="none" rtlCol="0">
        <a:spAutoFit/>
      </a:bodyPr>
      <a:lstStyle>
        <a:defPPr algn="l">
          <a:defRPr kumimoji="1" sz="1600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10437</TotalTime>
  <Words>81</Words>
  <Application>Microsoft Office PowerPoint</Application>
  <PresentationFormat>A4 210 x 297 mm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Meiryo UI</vt:lpstr>
      <vt:lpstr>ＭＳ Ｐゴシック</vt:lpstr>
      <vt:lpstr>ＭＳ Ｐ明朝</vt:lpstr>
      <vt:lpstr>Arial</vt:lpstr>
      <vt:lpstr>Calibri</vt:lpstr>
      <vt:lpstr>1_Office ​​テーマ</vt:lpstr>
      <vt:lpstr>PowerPoint プレゼンテーション</vt:lpstr>
    </vt:vector>
  </TitlesOfParts>
  <Company>**********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**********</dc:creator>
  <cp:lastModifiedBy>全社標準PC</cp:lastModifiedBy>
  <cp:revision>789</cp:revision>
  <cp:lastPrinted>2022-05-20T03:42:04Z</cp:lastPrinted>
  <dcterms:created xsi:type="dcterms:W3CDTF">2011-01-29T13:34:11Z</dcterms:created>
  <dcterms:modified xsi:type="dcterms:W3CDTF">2022-06-07T10:23:39Z</dcterms:modified>
</cp:coreProperties>
</file>